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66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1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9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26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18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90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032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75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38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99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8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4272-69AE-4CC4-AFAC-F6F5559A2A7F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46BEE-2BFA-411C-8D40-7053BB2622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29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44000" cy="592428"/>
          </a:xfrm>
        </p:spPr>
        <p:txBody>
          <a:bodyPr>
            <a:normAutofit/>
          </a:bodyPr>
          <a:lstStyle/>
          <a:p>
            <a:r>
              <a:rPr lang="en-AU" sz="2800" smtClean="0">
                <a:latin typeface="Arial" panose="020B0604020202020204" pitchFamily="34" charset="0"/>
                <a:cs typeface="Arial" panose="020B0604020202020204" pitchFamily="34" charset="0"/>
              </a:rPr>
              <a:t>BASH 2018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Program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08917"/>
              </p:ext>
            </p:extLst>
          </p:nvPr>
        </p:nvGraphicFramePr>
        <p:xfrm>
          <a:off x="605308" y="592426"/>
          <a:ext cx="10985678" cy="59345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16842"/>
                <a:gridCol w="3025992"/>
                <a:gridCol w="755164"/>
                <a:gridCol w="1619190"/>
                <a:gridCol w="3668490"/>
              </a:tblGrid>
              <a:tr h="425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 23 Nov.</a:t>
                      </a:r>
                      <a:endParaRPr lang="en-AU" sz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Dance Program 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(Soldier’s Memorial Hall)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Ancillary 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(Various locations)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7pm 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midnight</a:t>
                      </a:r>
                      <a:endParaRPr lang="en-A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Milonga with DJ Chris Han</a:t>
                      </a:r>
                      <a:endParaRPr lang="en-A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9.00pm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midnight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1.00am</a:t>
                      </a:r>
                      <a:endParaRPr lang="en-A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Light 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supper served in back 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of the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Glow worm walk with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Mirek Pilat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 outside hall entrance</a:t>
                      </a:r>
                      <a:endParaRPr lang="en-A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9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Saturday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Nov. 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5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11am–12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noon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2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2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Deep Creative Tango workshop with Emily-Rose Sarkova &amp; Refik Unluer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8.00am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10am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11am – 1pm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12pm</a:t>
                      </a:r>
                      <a:r>
                        <a:rPr lang="en-AU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1pm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Bush walk with Jean Weiner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 outside hall entrance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with Iris Toren –bring your own mat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in Bundanoon Hotel Conference Room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Mountain bike ride with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Andrew McMillan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 outside hall entrance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Musicality with Frida Kotlyar</a:t>
                      </a:r>
                      <a:endParaRPr lang="en-AU" sz="12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in Bundanoon Hotel Conference Room</a:t>
                      </a: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8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1pm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5pm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Milonga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 Stephan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Resch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11.30am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5pm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Tango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on stage and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back 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7.30pm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9.30pm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9.30pm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10.15pm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10.15pm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- 1.00am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Evening Milonga with DJ</a:t>
                      </a:r>
                      <a:r>
                        <a:rPr lang="en-AU" sz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David Wong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Mendoza Tango Quartet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Evening Milonga with </a:t>
                      </a:r>
                      <a:r>
                        <a:rPr lang="en-AU" sz="120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 David</a:t>
                      </a:r>
                      <a:r>
                        <a:rPr lang="en-AU" sz="1200" baseline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Wong</a:t>
                      </a:r>
                      <a:endParaRPr lang="en-AU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10:15pm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Light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supper served in back room</a:t>
                      </a:r>
                      <a:endParaRPr lang="en-AU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Sunday 25 Nov. </a:t>
                      </a: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11am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3pm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Farewell milonga with DJ Alex Nodelman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10am – 11am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11am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3pm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with 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Iris Toren –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bring your own mat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in Bundanoon Hotel Conference Room</a:t>
                      </a:r>
                      <a:endParaRPr lang="en-AU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Tango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arket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on stage and 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back room</a:t>
                      </a:r>
                      <a:endParaRPr lang="en-AU" sz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3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205</Words>
  <Application>Microsoft Office PowerPoint</Application>
  <PresentationFormat>Widescreen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BASH 2018 - Program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BASH 2016 - Program</dc:title>
  <dc:creator>Crismen Tache</dc:creator>
  <cp:lastModifiedBy>Crismen Tache</cp:lastModifiedBy>
  <cp:revision>43</cp:revision>
  <dcterms:created xsi:type="dcterms:W3CDTF">2016-07-07T09:48:41Z</dcterms:created>
  <dcterms:modified xsi:type="dcterms:W3CDTF">2018-10-16T13:06:24Z</dcterms:modified>
</cp:coreProperties>
</file>